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49" r:id="rId19"/>
    <p:sldId id="350" r:id="rId20"/>
    <p:sldId id="360" r:id="rId21"/>
    <p:sldId id="351" r:id="rId22"/>
    <p:sldId id="352" r:id="rId23"/>
    <p:sldId id="353" r:id="rId24"/>
    <p:sldId id="354" r:id="rId25"/>
    <p:sldId id="355" r:id="rId26"/>
    <p:sldId id="324" r:id="rId27"/>
    <p:sldId id="356" r:id="rId28"/>
    <p:sldId id="358" r:id="rId29"/>
    <p:sldId id="359" r:id="rId30"/>
    <p:sldId id="335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8"/>
    <p:restoredTop sz="95776"/>
  </p:normalViewPr>
  <p:slideViewPr>
    <p:cSldViewPr snapToGrid="0">
      <p:cViewPr varScale="1">
        <p:scale>
          <a:sx n="107" d="100"/>
          <a:sy n="10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26/11/2024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 err="1"/>
              <a:t>Komite</a:t>
            </a:r>
            <a:r>
              <a:rPr lang="en-US" dirty="0"/>
              <a:t> </a:t>
            </a:r>
            <a:r>
              <a:rPr lang="en-US" dirty="0" err="1"/>
              <a:t>Pwen</a:t>
            </a:r>
            <a:r>
              <a:rPr lang="en-US" dirty="0"/>
              <a:t> </a:t>
            </a:r>
            <a:r>
              <a:rPr lang="en-US" dirty="0" err="1"/>
              <a:t>Dlo</a:t>
            </a:r>
            <a:br>
              <a:rPr lang="en-US" dirty="0"/>
            </a:br>
            <a:r>
              <a:rPr lang="en-US" dirty="0"/>
              <a:t>(KPE)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Gid sa kreye pou edew navige sou konsol mWater ki rele CPE Monthly Report e gade ki fonsyonalite li gen ladanl.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US" dirty="0"/>
              <a:t>KONSOL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2A1AD-F3A1-62D6-6ADB-AAFFF7C8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2" y="2255520"/>
            <a:ext cx="8294835" cy="4413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 flipV="1">
            <a:off x="1706881" y="2493817"/>
            <a:ext cx="396002" cy="231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94997" y="977171"/>
            <a:ext cx="20238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Klike sou sa yon fwa. Paske konsol la ap ouvri sou CPE reports lan, pa defo.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cxnSpLocks/>
          </p:cNvCxnSpPr>
          <p:nvPr/>
        </p:nvCxnSpPr>
        <p:spPr>
          <a:xfrm flipH="1">
            <a:off x="1987296" y="2024687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E3288-F73A-B1BC-55E5-C55A012C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6" y="1650670"/>
            <a:ext cx="8962028" cy="47610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4B0A-E788-947E-7DAB-0612BB5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8" y="1650669"/>
            <a:ext cx="8925743" cy="473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DAFA2-642D-23BF-3C18-A4B057A7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947553"/>
            <a:ext cx="8629693" cy="4584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Fonsyonalite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Kisa yo ye?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Rapport </a:t>
            </a:r>
            <a:r>
              <a:rPr lang="en-US" dirty="0" err="1"/>
              <a:t>cpe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Rapport CPE genyen seksyon sa yo: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Antet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Kat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Kominote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Inspektyon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finans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Opsyon ki nan antet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05D85-7519-D717-560B-FF045F2E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2072477"/>
            <a:ext cx="8896268" cy="4719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912463"/>
            <a:ext cx="2512455" cy="947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696710" y="1617894"/>
            <a:ext cx="22067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defo, Nou mete opsyon komin lan sou Cavaillon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</a:t>
            </a:r>
            <a:r>
              <a:rPr lang="en-US" dirty="0"/>
              <a:t>p</a:t>
            </a:r>
            <a:r>
              <a:rPr lang="en-HT" dirty="0"/>
              <a:t>syon ki nan ANtet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00E7-928F-B87C-2AFD-94EE94D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" y="1664545"/>
            <a:ext cx="9014312" cy="4767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134526-E3AC-A791-469E-532BD6DE06DE}"/>
              </a:ext>
            </a:extLst>
          </p:cNvPr>
          <p:cNvSpPr/>
          <p:nvPr/>
        </p:nvSpPr>
        <p:spPr>
          <a:xfrm>
            <a:off x="2605129" y="2669415"/>
            <a:ext cx="2679390" cy="2524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65F24-2A86-8CD1-6285-C0A7201ECF2E}"/>
              </a:ext>
            </a:extLst>
          </p:cNvPr>
          <p:cNvSpPr txBox="1"/>
          <p:nvPr/>
        </p:nvSpPr>
        <p:spPr>
          <a:xfrm>
            <a:off x="4571999" y="1304544"/>
            <a:ext cx="23164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out pwen dlo ki anregistre pou komin Cavaillon yo la.</a:t>
            </a:r>
          </a:p>
        </p:txBody>
      </p:sp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957F-E1DD-8468-36AC-E54B6D1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84" y="306324"/>
            <a:ext cx="5971032" cy="656844"/>
          </a:xfrm>
        </p:spPr>
        <p:txBody>
          <a:bodyPr>
            <a:normAutofit fontScale="90000"/>
          </a:bodyPr>
          <a:lstStyle/>
          <a:p>
            <a:r>
              <a:rPr lang="en-HT" dirty="0"/>
              <a:t>Afiche done nan konsol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7148E-C2A8-64F5-C97E-DB8FEC2B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160"/>
            <a:ext cx="8968224" cy="4750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1147-2F36-5E4C-EB03-EB3F2BD34EA8}"/>
              </a:ext>
            </a:extLst>
          </p:cNvPr>
          <p:cNvSpPr/>
          <p:nvPr/>
        </p:nvSpPr>
        <p:spPr>
          <a:xfrm>
            <a:off x="0" y="2825935"/>
            <a:ext cx="5189517" cy="356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BC5AB-1632-C26D-D057-7AC22FD5DB3B}"/>
              </a:ext>
            </a:extLst>
          </p:cNvPr>
          <p:cNvSpPr/>
          <p:nvPr/>
        </p:nvSpPr>
        <p:spPr>
          <a:xfrm>
            <a:off x="141168" y="3843317"/>
            <a:ext cx="5308600" cy="1435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B9BDB-C711-C379-67D6-CD2EF15178F9}"/>
              </a:ext>
            </a:extLst>
          </p:cNvPr>
          <p:cNvSpPr txBox="1"/>
          <p:nvPr/>
        </p:nvSpPr>
        <p:spPr>
          <a:xfrm>
            <a:off x="4400740" y="1071609"/>
            <a:ext cx="391116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Depi nou finn active opsyon ki nan antet la. Tout kons</a:t>
            </a:r>
            <a:r>
              <a:rPr lang="en-US" dirty="0" err="1"/>
              <a:t>ò</a:t>
            </a:r>
            <a:r>
              <a:rPr lang="en-HT" dirty="0"/>
              <a:t>l lan ap plen tet li avek done oswa chif. </a:t>
            </a:r>
            <a:r>
              <a:rPr lang="en-US" dirty="0"/>
              <a:t>K</a:t>
            </a:r>
            <a:r>
              <a:rPr lang="en-HT" dirty="0"/>
              <a:t>onsa nap we nan premye seksyon an gen chif ki par</a:t>
            </a:r>
            <a:r>
              <a:rPr lang="en-US" dirty="0" err="1"/>
              <a:t>è</a:t>
            </a:r>
            <a:r>
              <a:rPr lang="en-HT" dirty="0"/>
              <a:t>t epi bay enf</a:t>
            </a:r>
            <a:r>
              <a:rPr lang="en-US" dirty="0" err="1"/>
              <a:t>ò</a:t>
            </a:r>
            <a:r>
              <a:rPr lang="en-HT" dirty="0"/>
              <a:t>masyon general sou pwen dlo an.</a:t>
            </a:r>
          </a:p>
        </p:txBody>
      </p:sp>
    </p:spTree>
    <p:extLst>
      <p:ext uri="{BB962C8B-B14F-4D97-AF65-F5344CB8AC3E}">
        <p14:creationId xmlns:p14="http://schemas.microsoft.com/office/powerpoint/2010/main" val="3678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3719-5D93-420B-AC86-64834F9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" y="2070100"/>
            <a:ext cx="8798322" cy="4674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3FA2-2C8D-7F28-447B-4B7E934AA222}"/>
              </a:ext>
            </a:extLst>
          </p:cNvPr>
          <p:cNvSpPr txBox="1"/>
          <p:nvPr/>
        </p:nvSpPr>
        <p:spPr>
          <a:xfrm>
            <a:off x="3821964" y="1504854"/>
            <a:ext cx="3162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Pwen dlo an ap par</a:t>
            </a:r>
            <a:r>
              <a:rPr lang="en-US" dirty="0" err="1"/>
              <a:t>è</a:t>
            </a:r>
            <a:r>
              <a:rPr lang="en-HT" dirty="0"/>
              <a:t>t sou kat lan. Epi eksplikasyon koul an par</a:t>
            </a:r>
            <a:r>
              <a:rPr lang="en-US" dirty="0" err="1"/>
              <a:t>è</a:t>
            </a:r>
            <a:r>
              <a:rPr lang="en-HT" dirty="0"/>
              <a:t>t nan lejand lan. Nou pran swen pou nou mete koul</a:t>
            </a:r>
            <a:r>
              <a:rPr lang="en-US" dirty="0" err="1"/>
              <a:t>è</a:t>
            </a:r>
            <a:r>
              <a:rPr lang="en-HT" dirty="0"/>
              <a:t> komin lan tou.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5C930-6733-BFE5-BF29-45431CFAF264}"/>
              </a:ext>
            </a:extLst>
          </p:cNvPr>
          <p:cNvSpPr/>
          <p:nvPr/>
        </p:nvSpPr>
        <p:spPr>
          <a:xfrm>
            <a:off x="172839" y="2717800"/>
            <a:ext cx="3370461" cy="279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AA507-4799-1287-6189-BA716610FACE}"/>
              </a:ext>
            </a:extLst>
          </p:cNvPr>
          <p:cNvSpPr/>
          <p:nvPr/>
        </p:nvSpPr>
        <p:spPr>
          <a:xfrm>
            <a:off x="6832600" y="5664200"/>
            <a:ext cx="1295400" cy="80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0864D-77A7-E70C-DE79-D3EA93C4630F}"/>
              </a:ext>
            </a:extLst>
          </p:cNvPr>
          <p:cNvSpPr/>
          <p:nvPr/>
        </p:nvSpPr>
        <p:spPr>
          <a:xfrm>
            <a:off x="4051300" y="5867400"/>
            <a:ext cx="5207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62246-E36F-4CC4-7699-4CB366456E8B}"/>
              </a:ext>
            </a:extLst>
          </p:cNvPr>
          <p:cNvSpPr txBox="1"/>
          <p:nvPr/>
        </p:nvSpPr>
        <p:spPr>
          <a:xfrm>
            <a:off x="2451100" y="3617266"/>
            <a:ext cx="16129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kapab klike sou pwen dlo an. Genyen yon ti bwat teks kap par</a:t>
            </a:r>
            <a:r>
              <a:rPr lang="en-US" dirty="0" err="1"/>
              <a:t>è</a:t>
            </a:r>
            <a:r>
              <a:rPr lang="en-HT" dirty="0"/>
              <a:t>t avek inf</a:t>
            </a:r>
            <a:r>
              <a:rPr lang="en-US" dirty="0" err="1"/>
              <a:t>ò</a:t>
            </a:r>
            <a:r>
              <a:rPr lang="en-HT" dirty="0"/>
              <a:t>masyon detaye.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7D0D3B-C976-02FA-3218-2F4410C547E8}"/>
              </a:ext>
            </a:extLst>
          </p:cNvPr>
          <p:cNvCxnSpPr/>
          <p:nvPr/>
        </p:nvCxnSpPr>
        <p:spPr>
          <a:xfrm>
            <a:off x="4064000" y="5371592"/>
            <a:ext cx="247650" cy="66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Kijan pouw jwenn konsol la?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Entre sou page </a:t>
            </a:r>
            <a:r>
              <a:rPr lang="en-US" dirty="0" err="1"/>
              <a:t>mWater</a:t>
            </a:r>
            <a:r>
              <a:rPr lang="en-US" dirty="0"/>
              <a:t> an.</a:t>
            </a:r>
            <a:endParaRPr lang="en-HT" dirty="0"/>
          </a:p>
          <a:p>
            <a:pPr marL="342900" indent="-342900">
              <a:buAutoNum type="arabicPeriod"/>
            </a:pPr>
            <a:r>
              <a:rPr lang="en-HT" dirty="0"/>
              <a:t>Entre nan potay HANWASH Home lan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B9BE1-B509-A8B4-5210-439341E7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589181"/>
            <a:ext cx="8862906" cy="47454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0016C5-3C80-71AB-6E1F-8160F6314514}"/>
              </a:ext>
            </a:extLst>
          </p:cNvPr>
          <p:cNvSpPr/>
          <p:nvPr/>
        </p:nvSpPr>
        <p:spPr>
          <a:xfrm>
            <a:off x="296882" y="5268819"/>
            <a:ext cx="5403273" cy="823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38216-4722-F50C-F231-491BDA686028}"/>
              </a:ext>
            </a:extLst>
          </p:cNvPr>
          <p:cNvSpPr txBox="1"/>
          <p:nvPr/>
        </p:nvSpPr>
        <p:spPr>
          <a:xfrm>
            <a:off x="4393870" y="1021278"/>
            <a:ext cx="211380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Nou mete ti konpozant sa amba kat lan poul ede avek kompeyansyon lejand lan.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CD4B7-3FFD-B9E6-7DAE-FE7CCC7AA43B}"/>
              </a:ext>
            </a:extLst>
          </p:cNvPr>
          <p:cNvSpPr/>
          <p:nvPr/>
        </p:nvSpPr>
        <p:spPr>
          <a:xfrm>
            <a:off x="7006442" y="3823855"/>
            <a:ext cx="1698171" cy="9619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14272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66F-996E-AC31-7113-9D496EA3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240792"/>
            <a:ext cx="6194677" cy="521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Seksyon</a:t>
            </a:r>
            <a:r>
              <a:rPr lang="en-US" dirty="0"/>
              <a:t> kat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963E-99AE-7D46-204C-FE71ECE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5" y="1888176"/>
            <a:ext cx="8901709" cy="4729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95471-DC1D-244D-E8D7-BCC31C9CD1A9}"/>
              </a:ext>
            </a:extLst>
          </p:cNvPr>
          <p:cNvSpPr txBox="1"/>
          <p:nvPr/>
        </p:nvSpPr>
        <p:spPr>
          <a:xfrm>
            <a:off x="3871356" y="1341912"/>
            <a:ext cx="236318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Le ti bwat teks  lan monte. Ou kapab mete li an krey</a:t>
            </a:r>
            <a:r>
              <a:rPr lang="en-US" dirty="0" err="1"/>
              <a:t>ò</a:t>
            </a:r>
            <a:r>
              <a:rPr lang="en-HT" dirty="0"/>
              <a:t>l. E konsa wap we tradiksyon repons yo.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987A9-157D-6188-FE1A-4B278AD851D8}"/>
              </a:ext>
            </a:extLst>
          </p:cNvPr>
          <p:cNvSpPr/>
          <p:nvPr/>
        </p:nvSpPr>
        <p:spPr>
          <a:xfrm>
            <a:off x="6923314" y="2327564"/>
            <a:ext cx="771896" cy="4512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31054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DCE8-D3BC-54B1-6ECA-B5EB958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151892"/>
            <a:ext cx="6019800" cy="5593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Kominote 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4A205-E6E4-331E-69C4-B63B15C8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" y="1970511"/>
            <a:ext cx="8914067" cy="473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9155D-BD11-B52F-1FFF-B9366E2CAEE1}"/>
              </a:ext>
            </a:extLst>
          </p:cNvPr>
          <p:cNvSpPr txBox="1"/>
          <p:nvPr/>
        </p:nvSpPr>
        <p:spPr>
          <a:xfrm>
            <a:off x="4025900" y="1028700"/>
            <a:ext cx="2768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Sekson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divize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Youn</a:t>
            </a:r>
            <a:r>
              <a:rPr lang="en-US" dirty="0"/>
              <a:t> </a:t>
            </a:r>
            <a:r>
              <a:rPr lang="en-US" dirty="0" err="1"/>
              <a:t>montre</a:t>
            </a:r>
            <a:r>
              <a:rPr lang="en-US" dirty="0"/>
              <a:t> </a:t>
            </a:r>
            <a:r>
              <a:rPr lang="en-US" dirty="0" err="1"/>
              <a:t>chif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.</a:t>
            </a:r>
          </a:p>
          <a:p>
            <a:r>
              <a:rPr lang="en-US" dirty="0"/>
              <a:t>2. Lot </a:t>
            </a:r>
            <a:r>
              <a:rPr lang="en-US" dirty="0" err="1"/>
              <a:t>lan</a:t>
            </a:r>
            <a:r>
              <a:rPr lang="en-US" dirty="0"/>
              <a:t> pale de </a:t>
            </a:r>
            <a:r>
              <a:rPr lang="en-US" dirty="0" err="1"/>
              <a:t>pefomans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9071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3F08-5BDE-821D-722E-A7388EFE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04292"/>
            <a:ext cx="5956300" cy="6228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37FBA-7168-D28F-2C8A-2522615C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8" y="1631702"/>
            <a:ext cx="8903784" cy="4723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7687B-83AA-2403-5DFC-8BEAA7573C23}"/>
              </a:ext>
            </a:extLst>
          </p:cNvPr>
          <p:cNvSpPr txBox="1"/>
          <p:nvPr/>
        </p:nvSpPr>
        <p:spPr>
          <a:xfrm>
            <a:off x="937241" y="1307110"/>
            <a:ext cx="291465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dirty="0"/>
              <a:t>Grafik sa montre en mway</a:t>
            </a:r>
            <a:r>
              <a:rPr lang="en-US" dirty="0" err="1"/>
              <a:t>è</a:t>
            </a:r>
            <a:r>
              <a:rPr lang="en-HT" dirty="0"/>
              <a:t>n ki kantite kay nan yon lokalite ki peye pou sevis dlo a chak trim</a:t>
            </a:r>
            <a:r>
              <a:rPr lang="en-US" dirty="0" err="1"/>
              <a:t>ès</a:t>
            </a:r>
            <a:r>
              <a:rPr lang="en-HT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E5E37-55ED-295D-58B6-79B5351C4171}"/>
              </a:ext>
            </a:extLst>
          </p:cNvPr>
          <p:cNvSpPr txBox="1"/>
          <p:nvPr/>
        </p:nvSpPr>
        <p:spPr>
          <a:xfrm>
            <a:off x="5197106" y="1045854"/>
            <a:ext cx="214629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Tablo sa ap montre div</a:t>
            </a:r>
            <a:r>
              <a:rPr lang="en-US" dirty="0" err="1"/>
              <a:t>è</a:t>
            </a:r>
            <a:r>
              <a:rPr lang="en-HT" dirty="0"/>
              <a:t>s rap</a:t>
            </a:r>
            <a:r>
              <a:rPr lang="en-US" dirty="0" err="1"/>
              <a:t>ò</a:t>
            </a:r>
            <a:r>
              <a:rPr lang="en-HT" dirty="0"/>
              <a:t> enspeksyon ki anregistre pou pwen dlo an. Klike sou yon liy pouw k w</a:t>
            </a:r>
            <a:r>
              <a:rPr lang="en-US" dirty="0" err="1"/>
              <a:t>è</a:t>
            </a:r>
            <a:r>
              <a:rPr lang="en-HT" dirty="0"/>
              <a:t> ti bwat teks kap afiche rap</a:t>
            </a:r>
            <a:r>
              <a:rPr lang="en-US" dirty="0" err="1"/>
              <a:t>ò</a:t>
            </a:r>
            <a:r>
              <a:rPr lang="en-HT" dirty="0"/>
              <a:t> avek detay.</a:t>
            </a:r>
          </a:p>
        </p:txBody>
      </p:sp>
    </p:spTree>
    <p:extLst>
      <p:ext uri="{BB962C8B-B14F-4D97-AF65-F5344CB8AC3E}">
        <p14:creationId xmlns:p14="http://schemas.microsoft.com/office/powerpoint/2010/main" val="368892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511-549B-7AA0-3772-B12455C0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253492"/>
            <a:ext cx="6591300" cy="6863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24463-BDEE-4535-B2A5-3DE2AC07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" y="1932392"/>
            <a:ext cx="8794572" cy="4672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0FD17-E72C-1CDE-0C84-518670E98A56}"/>
              </a:ext>
            </a:extLst>
          </p:cNvPr>
          <p:cNvSpPr txBox="1"/>
          <p:nvPr/>
        </p:nvSpPr>
        <p:spPr>
          <a:xfrm>
            <a:off x="4025900" y="1384300"/>
            <a:ext cx="2286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Ti bwat teks lan gen menm f</a:t>
            </a:r>
            <a:r>
              <a:rPr lang="en-US" dirty="0" err="1"/>
              <a:t>ò</a:t>
            </a:r>
            <a:r>
              <a:rPr lang="en-HT" dirty="0"/>
              <a:t>ma. Mete li en krey</a:t>
            </a:r>
            <a:r>
              <a:rPr lang="en-US" dirty="0" err="1"/>
              <a:t>ò</a:t>
            </a:r>
            <a:r>
              <a:rPr lang="en-HT" dirty="0"/>
              <a:t>l. </a:t>
            </a:r>
            <a:r>
              <a:rPr lang="en-US" dirty="0"/>
              <a:t>K</a:t>
            </a:r>
            <a:r>
              <a:rPr lang="en-HT" dirty="0"/>
              <a:t>onsa wap k li rap</a:t>
            </a:r>
            <a:r>
              <a:rPr lang="en-US" dirty="0" err="1"/>
              <a:t>ò</a:t>
            </a:r>
            <a:r>
              <a:rPr lang="en-HT" dirty="0"/>
              <a:t> 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88DFF-BC36-A1A9-50F4-FE9790845E4E}"/>
              </a:ext>
            </a:extLst>
          </p:cNvPr>
          <p:cNvSpPr/>
          <p:nvPr/>
        </p:nvSpPr>
        <p:spPr>
          <a:xfrm>
            <a:off x="6804561" y="2386940"/>
            <a:ext cx="617517" cy="201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47382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01F7-FA39-033C-FAC1-51192443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39192"/>
            <a:ext cx="5905500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Finans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04F0B-E8DD-22DE-6916-4583388B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1716564"/>
            <a:ext cx="8835548" cy="4693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981D2-A862-E121-5B5B-7EC6B24788F2}"/>
              </a:ext>
            </a:extLst>
          </p:cNvPr>
          <p:cNvSpPr txBox="1"/>
          <p:nvPr/>
        </p:nvSpPr>
        <p:spPr>
          <a:xfrm>
            <a:off x="3683000" y="1088243"/>
            <a:ext cx="28194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seksyon sa yo montre tout eleman enp</a:t>
            </a:r>
            <a:r>
              <a:rPr lang="en-US" dirty="0" err="1"/>
              <a:t>ò</a:t>
            </a:r>
            <a:r>
              <a:rPr lang="en-HT" dirty="0"/>
              <a:t>tan sou finans KPE an.</a:t>
            </a:r>
          </a:p>
        </p:txBody>
      </p:sp>
    </p:spTree>
    <p:extLst>
      <p:ext uri="{BB962C8B-B14F-4D97-AF65-F5344CB8AC3E}">
        <p14:creationId xmlns:p14="http://schemas.microsoft.com/office/powerpoint/2010/main" val="147289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HT" dirty="0"/>
              <a:t>ijan ou ekspote paj 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yo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ECAD5-6326-F178-9682-93D66AB7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8" y="2152866"/>
            <a:ext cx="8612403" cy="4575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373F99-FFE3-581A-CC8D-0D60D502030E}"/>
              </a:ext>
            </a:extLst>
          </p:cNvPr>
          <p:cNvSpPr/>
          <p:nvPr/>
        </p:nvSpPr>
        <p:spPr>
          <a:xfrm>
            <a:off x="7378700" y="4906983"/>
            <a:ext cx="685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8953F-CEED-C279-049B-3D7235989854}"/>
              </a:ext>
            </a:extLst>
          </p:cNvPr>
          <p:cNvSpPr txBox="1"/>
          <p:nvPr/>
        </p:nvSpPr>
        <p:spPr>
          <a:xfrm>
            <a:off x="3416300" y="1494135"/>
            <a:ext cx="294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Plase souri an nan ti bouton ki indike nan imaj sa. Nan pozisyon sa wap k klike Export Data.</a:t>
            </a:r>
          </a:p>
        </p:txBody>
      </p:sp>
    </p:spTree>
    <p:extLst>
      <p:ext uri="{BB962C8B-B14F-4D97-AF65-F5344CB8AC3E}">
        <p14:creationId xmlns:p14="http://schemas.microsoft.com/office/powerpoint/2010/main" val="416414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8A6D7-FA33-1A1A-926E-46502021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1" y="1689100"/>
            <a:ext cx="8874438" cy="470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7C838-928B-318E-6E4C-ACEB22911DBC}"/>
              </a:ext>
            </a:extLst>
          </p:cNvPr>
          <p:cNvSpPr/>
          <p:nvPr/>
        </p:nvSpPr>
        <p:spPr>
          <a:xfrm>
            <a:off x="3835400" y="2032000"/>
            <a:ext cx="2501900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91213-C482-7B0F-4CE0-6903EBC13F40}"/>
              </a:ext>
            </a:extLst>
          </p:cNvPr>
          <p:cNvSpPr txBox="1"/>
          <p:nvPr/>
        </p:nvSpPr>
        <p:spPr>
          <a:xfrm>
            <a:off x="2546350" y="4547108"/>
            <a:ext cx="398145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HT" dirty="0"/>
              <a:t>wen ap itilize macos. Kidonk int</a:t>
            </a:r>
            <a:r>
              <a:rPr lang="en-US" dirty="0" err="1"/>
              <a:t>è</a:t>
            </a:r>
            <a:r>
              <a:rPr lang="en-HT" dirty="0"/>
              <a:t>fas pou telechaje tablo an k diferan. Men Kanmenm nap toujou gen opsyon poun chwazi non nap bay fichye an. E nap k sovgade ou kampe operasyon sa.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7FEC5-D9C3-72B2-0B21-A165E95CD53C}"/>
              </a:ext>
            </a:extLst>
          </p:cNvPr>
          <p:cNvSpPr/>
          <p:nvPr/>
        </p:nvSpPr>
        <p:spPr>
          <a:xfrm>
            <a:off x="7569200" y="4454438"/>
            <a:ext cx="1440019" cy="1108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2980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HT" dirty="0"/>
              <a:t>Lot opsyon pou ekspote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0DF8-14C9-D806-0002-9E27E9A6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2078610"/>
            <a:ext cx="8796497" cy="4659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B5E0-0EF7-9433-5A7D-DC1453B1F367}"/>
              </a:ext>
            </a:extLst>
          </p:cNvPr>
          <p:cNvSpPr/>
          <p:nvPr/>
        </p:nvSpPr>
        <p:spPr>
          <a:xfrm>
            <a:off x="7810500" y="2794000"/>
            <a:ext cx="711200" cy="21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8334F-8927-9586-84C8-D479BA19E0F6}"/>
              </a:ext>
            </a:extLst>
          </p:cNvPr>
          <p:cNvSpPr/>
          <p:nvPr/>
        </p:nvSpPr>
        <p:spPr>
          <a:xfrm>
            <a:off x="6896100" y="2794000"/>
            <a:ext cx="419100" cy="317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8E5A6-F139-9118-7A33-392F488220BF}"/>
              </a:ext>
            </a:extLst>
          </p:cNvPr>
          <p:cNvSpPr txBox="1"/>
          <p:nvPr/>
        </p:nvSpPr>
        <p:spPr>
          <a:xfrm>
            <a:off x="3572031" y="963727"/>
            <a:ext cx="3784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lot opsyon poun k telechaje rap</a:t>
            </a:r>
            <a:r>
              <a:rPr lang="en-US" dirty="0" err="1"/>
              <a:t>ò</a:t>
            </a:r>
            <a:r>
              <a:rPr lang="en-HT" dirty="0"/>
              <a:t> kons</a:t>
            </a:r>
            <a:r>
              <a:rPr lang="en-US" dirty="0" err="1"/>
              <a:t>ò</a:t>
            </a:r>
            <a:r>
              <a:rPr lang="en-HT" dirty="0"/>
              <a:t>l sa c avec Print epi Export as PDF lan. </a:t>
            </a:r>
            <a:r>
              <a:rPr lang="en-US" dirty="0"/>
              <a:t>M</a:t>
            </a:r>
            <a:r>
              <a:rPr lang="en-HT" dirty="0"/>
              <a:t>wen ta sigjere nou itilize Export as pdf lan. Paske lap bannou rezilta yo nan pi bon f</a:t>
            </a:r>
            <a:r>
              <a:rPr lang="en-US" dirty="0" err="1"/>
              <a:t>ò</a:t>
            </a:r>
            <a:r>
              <a:rPr lang="en-HT" dirty="0"/>
              <a:t>ma.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ED439-FA24-C042-4AD6-0395BBBBD89B}"/>
              </a:ext>
            </a:extLst>
          </p:cNvPr>
          <p:cNvSpPr/>
          <p:nvPr/>
        </p:nvSpPr>
        <p:spPr>
          <a:xfrm>
            <a:off x="196746" y="3063967"/>
            <a:ext cx="4909644" cy="365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9D64-A477-F0A6-BAAA-4C0D058C1D0B}"/>
              </a:ext>
            </a:extLst>
          </p:cNvPr>
          <p:cNvSpPr txBox="1"/>
          <p:nvPr/>
        </p:nvSpPr>
        <p:spPr>
          <a:xfrm>
            <a:off x="3733800" y="4242053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bliye poun chwazi pwen dlo epi komin lan poun aktive kons</a:t>
            </a:r>
            <a:r>
              <a:rPr lang="en-US" dirty="0" err="1"/>
              <a:t>òl</a:t>
            </a:r>
            <a:r>
              <a:rPr lang="en-HT" dirty="0"/>
              <a:t> lan avek chif.</a:t>
            </a:r>
          </a:p>
        </p:txBody>
      </p:sp>
    </p:spTree>
    <p:extLst>
      <p:ext uri="{BB962C8B-B14F-4D97-AF65-F5344CB8AC3E}">
        <p14:creationId xmlns:p14="http://schemas.microsoft.com/office/powerpoint/2010/main" val="248595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Paj</a:t>
            </a:r>
            <a:r>
              <a:rPr lang="en-US" dirty="0"/>
              <a:t> M</a:t>
            </a:r>
            <a:r>
              <a:rPr lang="en-HT" dirty="0"/>
              <a:t>water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lan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HT" dirty="0"/>
              <a:t>esi anpil!!!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Sinn gen </a:t>
            </a:r>
            <a:r>
              <a:rPr lang="en-US" b="1" dirty="0" err="1"/>
              <a:t>pwobl</a:t>
            </a:r>
            <a:r>
              <a:rPr lang="en-US" dirty="0" err="1"/>
              <a:t>è</a:t>
            </a:r>
            <a:r>
              <a:rPr lang="en-US" b="1" dirty="0" err="1"/>
              <a:t>m</a:t>
            </a:r>
            <a:r>
              <a:rPr lang="en-US" b="1" dirty="0"/>
              <a:t>. N</a:t>
            </a:r>
            <a:r>
              <a:rPr lang="en-HT" b="1" dirty="0"/>
              <a:t>ou m</a:t>
            </a:r>
            <a:r>
              <a:rPr lang="en-US" dirty="0" err="1"/>
              <a:t>è</a:t>
            </a:r>
            <a:r>
              <a:rPr lang="en-HT" b="1" dirty="0"/>
              <a:t>t kontaktem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ou tel</a:t>
            </a:r>
          </a:p>
          <a:p>
            <a:r>
              <a:rPr lang="en-HT" dirty="0"/>
              <a:t>	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Clike sou button ki ecri Login lan.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94" y="216817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540877" y="330708"/>
            <a:ext cx="141338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Sa Indike ou poko identifyew sou system lan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Rempli fom sa avec email ou non itilisate ou et mo pass ou. Epi clike sou button Login lan.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Paj AkEY Mwater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bien identifyew sou mWater.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Kounya ou met itilize lyen url sa ki amba pouw rive sou page HANWASH Home lan.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48" y="160019"/>
            <a:ext cx="5908172" cy="741947"/>
          </a:xfrm>
        </p:spPr>
        <p:txBody>
          <a:bodyPr>
            <a:normAutofit fontScale="90000"/>
          </a:bodyPr>
          <a:lstStyle/>
          <a:p>
            <a:r>
              <a:rPr lang="en-HT" dirty="0"/>
              <a:t>Kijan pouw rive sou Konsol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Chak konsol CPE sa yo mete en plas depann de komin li an. Par egzamp ou k klike sou CPE Cavaillon 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013022"/>
            <a:ext cx="78849" cy="19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KISA ki nan KONSOL 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Konsol lan gen 2 paj, ou k rentre sou nimpot ladan yo siw vle.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(Vesyon Angle)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(Vesyon FRANSE)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Souple rete sou paj ki rele Rapport CPE an.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13602</TotalTime>
  <Words>777</Words>
  <Application>Microsoft Macintosh PowerPoint</Application>
  <PresentationFormat>Letter Paper (8.5x11 in)</PresentationFormat>
  <Paragraphs>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Parcel</vt:lpstr>
      <vt:lpstr>Komite Pwen Dlo (KPE)</vt:lpstr>
      <vt:lpstr> Kijan pouw jwenn konsol la? </vt:lpstr>
      <vt:lpstr>Paj Mwater </vt:lpstr>
      <vt:lpstr>Prosesus autorizasion</vt:lpstr>
      <vt:lpstr>Prosesus autorizasion</vt:lpstr>
      <vt:lpstr>Paj AkEY Mwater</vt:lpstr>
      <vt:lpstr>Hanwash HOME</vt:lpstr>
      <vt:lpstr>Kijan pouw rive sou Konsol lan</vt:lpstr>
      <vt:lpstr>KISA ki nan KONSOL lan</vt:lpstr>
      <vt:lpstr>KONSOL lan</vt:lpstr>
      <vt:lpstr>Konsol lan</vt:lpstr>
      <vt:lpstr>Konsol lan</vt:lpstr>
      <vt:lpstr>Konsol lan</vt:lpstr>
      <vt:lpstr>Fonsyonalite</vt:lpstr>
      <vt:lpstr>Rapport cpe</vt:lpstr>
      <vt:lpstr>Opsyon ki nan antet</vt:lpstr>
      <vt:lpstr>Opsyon ki nan ANtet</vt:lpstr>
      <vt:lpstr>Afiche done nan konsol lan</vt:lpstr>
      <vt:lpstr>Seksyon kat lan</vt:lpstr>
      <vt:lpstr>Seksyon kat lan</vt:lpstr>
      <vt:lpstr>Seksyon kat lan</vt:lpstr>
      <vt:lpstr>Seksyon Kominote an</vt:lpstr>
      <vt:lpstr>Inspections section</vt:lpstr>
      <vt:lpstr>Inspections section</vt:lpstr>
      <vt:lpstr>Seksyon Finans</vt:lpstr>
      <vt:lpstr>Kijan ou ekspote paj sa</vt:lpstr>
      <vt:lpstr>Ekspote tablo yo</vt:lpstr>
      <vt:lpstr>Ekspote tablo an</vt:lpstr>
      <vt:lpstr>Lot opsyon pou ekspote</vt:lpstr>
      <vt:lpstr>Mesi anpil!!!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77</cp:revision>
  <dcterms:created xsi:type="dcterms:W3CDTF">2024-03-14T13:36:03Z</dcterms:created>
  <dcterms:modified xsi:type="dcterms:W3CDTF">2024-11-26T19:21:34Z</dcterms:modified>
</cp:coreProperties>
</file>